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0" r:id="rId2"/>
    <p:sldId id="279" r:id="rId3"/>
    <p:sldId id="277" r:id="rId4"/>
    <p:sldId id="257" r:id="rId5"/>
    <p:sldId id="258" r:id="rId6"/>
    <p:sldId id="274" r:id="rId7"/>
    <p:sldId id="275" r:id="rId8"/>
    <p:sldId id="276"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83"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9/8/2020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9/8/2020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4453B33-E42D-409A-ACC4-6C17D97FCD6A}"/>
              </a:ext>
            </a:extLst>
          </p:cNvPr>
          <p:cNvSpPr>
            <a:spLocks noGrp="1"/>
          </p:cNvSpPr>
          <p:nvPr>
            <p:ph type="subTitle" idx="1"/>
          </p:nvPr>
        </p:nvSpPr>
        <p:spPr>
          <a:xfrm>
            <a:off x="1876424" y="0"/>
            <a:ext cx="8791575" cy="6858000"/>
          </a:xfrm>
        </p:spPr>
        <p:txBody>
          <a:bodyPr/>
          <a:lstStyle/>
          <a:p>
            <a:pPr algn="ctr"/>
            <a:r>
              <a:rPr lang="en-IN" sz="8000" dirty="0">
                <a:solidFill>
                  <a:schemeClr val="bg1"/>
                </a:solidFill>
                <a:latin typeface="Algerian" panose="04020705040A02060702" pitchFamily="82" charset="0"/>
              </a:rPr>
              <a:t>Railway Reservation</a:t>
            </a:r>
          </a:p>
          <a:p>
            <a:r>
              <a:rPr lang="en-IN" sz="5400" dirty="0">
                <a:solidFill>
                  <a:schemeClr val="bg1"/>
                </a:solidFill>
              </a:rPr>
              <a:t>Technology used :</a:t>
            </a:r>
          </a:p>
          <a:p>
            <a:pPr marL="342900" indent="-342900">
              <a:buAutoNum type="arabicParenR"/>
            </a:pPr>
            <a:r>
              <a:rPr lang="en-IN" dirty="0">
                <a:solidFill>
                  <a:schemeClr val="bg1"/>
                </a:solidFill>
              </a:rPr>
              <a:t>Java Language</a:t>
            </a:r>
          </a:p>
          <a:p>
            <a:pPr marL="342900" indent="-342900">
              <a:buAutoNum type="arabicParenR"/>
            </a:pPr>
            <a:r>
              <a:rPr lang="en-IN" dirty="0" err="1">
                <a:solidFill>
                  <a:schemeClr val="bg1"/>
                </a:solidFill>
              </a:rPr>
              <a:t>netbeans</a:t>
            </a:r>
            <a:r>
              <a:rPr lang="en-IN" dirty="0">
                <a:solidFill>
                  <a:schemeClr val="bg1"/>
                </a:solidFill>
              </a:rPr>
              <a:t> IDE</a:t>
            </a:r>
          </a:p>
          <a:p>
            <a:pPr marL="342900" indent="-342900">
              <a:buAutoNum type="arabicParenR"/>
            </a:pPr>
            <a:r>
              <a:rPr lang="en-IN" dirty="0">
                <a:solidFill>
                  <a:schemeClr val="bg1"/>
                </a:solidFill>
              </a:rPr>
              <a:t>Oracle database 10g tech</a:t>
            </a:r>
          </a:p>
          <a:p>
            <a:endParaRPr lang="en-IN" sz="3200" dirty="0">
              <a:solidFill>
                <a:schemeClr val="bg1"/>
              </a:solidFill>
            </a:endParaRPr>
          </a:p>
          <a:p>
            <a:endParaRPr lang="en-IN" dirty="0"/>
          </a:p>
        </p:txBody>
      </p:sp>
    </p:spTree>
    <p:extLst>
      <p:ext uri="{BB962C8B-B14F-4D97-AF65-F5344CB8AC3E}">
        <p14:creationId xmlns:p14="http://schemas.microsoft.com/office/powerpoint/2010/main" val="34524414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81456A-1609-455C-BFED-DF5DFCC681C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830840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B7F28D-E038-4517-B7A9-290ED2F8FE65}"/>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756690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F0F050-3664-42A5-B8C0-0063A96D966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910731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22B7D0-6FE9-4EC9-A964-88ED125B93F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62937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1A711D-566E-4AF2-B9E5-A978931ECDDF}"/>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1721744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2CF4B7-664B-4D49-839F-06C7AE6BD61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864477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ED0D83-E093-45D4-815B-0B2FCBEBB0C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020720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570F45-C85A-4B03-B617-A5BBD1AD1DD0}"/>
              </a:ext>
            </a:extLst>
          </p:cNvPr>
          <p:cNvPicPr>
            <a:picLocks noChangeAspect="1"/>
          </p:cNvPicPr>
          <p:nvPr/>
        </p:nvPicPr>
        <p:blipFill>
          <a:blip r:embed="rId2"/>
          <a:stretch>
            <a:fillRect/>
          </a:stretch>
        </p:blipFill>
        <p:spPr>
          <a:xfrm>
            <a:off x="0" y="1"/>
            <a:ext cx="12191999" cy="6782090"/>
          </a:xfrm>
          <a:prstGeom prst="rect">
            <a:avLst/>
          </a:prstGeom>
        </p:spPr>
      </p:pic>
    </p:spTree>
    <p:extLst>
      <p:ext uri="{BB962C8B-B14F-4D97-AF65-F5344CB8AC3E}">
        <p14:creationId xmlns:p14="http://schemas.microsoft.com/office/powerpoint/2010/main" val="7610152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78B407-0255-4273-BEF3-CB2E8177A508}"/>
              </a:ext>
            </a:extLst>
          </p:cNvPr>
          <p:cNvPicPr>
            <a:picLocks noChangeAspect="1"/>
          </p:cNvPicPr>
          <p:nvPr/>
        </p:nvPicPr>
        <p:blipFill>
          <a:blip r:embed="rId2"/>
          <a:stretch>
            <a:fillRect/>
          </a:stretch>
        </p:blipFill>
        <p:spPr>
          <a:xfrm>
            <a:off x="0" y="-44852"/>
            <a:ext cx="12191999" cy="6947704"/>
          </a:xfrm>
          <a:prstGeom prst="rect">
            <a:avLst/>
          </a:prstGeom>
        </p:spPr>
      </p:pic>
    </p:spTree>
    <p:extLst>
      <p:ext uri="{BB962C8B-B14F-4D97-AF65-F5344CB8AC3E}">
        <p14:creationId xmlns:p14="http://schemas.microsoft.com/office/powerpoint/2010/main" val="39997331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038B1-65F5-4535-994C-BB0674F97FF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30060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8285ABB-F0A6-4950-8F89-83285CCF7792}"/>
              </a:ext>
            </a:extLst>
          </p:cNvPr>
          <p:cNvSpPr>
            <a:spLocks noGrp="1"/>
          </p:cNvSpPr>
          <p:nvPr>
            <p:ph type="subTitle" idx="1"/>
          </p:nvPr>
        </p:nvSpPr>
        <p:spPr>
          <a:xfrm>
            <a:off x="1876424" y="0"/>
            <a:ext cx="8791575" cy="6858000"/>
          </a:xfrm>
        </p:spPr>
        <p:txBody>
          <a:bodyPr>
            <a:normAutofit lnSpcReduction="10000"/>
          </a:bodyPr>
          <a:lstStyle/>
          <a:p>
            <a:pPr algn="ctr"/>
            <a:r>
              <a:rPr lang="en-US" sz="4000" dirty="0">
                <a:solidFill>
                  <a:schemeClr val="bg1"/>
                </a:solidFill>
              </a:rPr>
              <a:t>objective</a:t>
            </a:r>
          </a:p>
          <a:p>
            <a:r>
              <a:rPr lang="en-US" sz="1800" dirty="0">
                <a:solidFill>
                  <a:schemeClr val="bg1"/>
                </a:solidFill>
              </a:rPr>
              <a:t>Our project introduces railway reservation system with an objective to make the reservation system more efficient, easier and fast. This project explores how computer technology can be used to solve the problem of user. The main objectives provided by this software are as follows:</a:t>
            </a:r>
          </a:p>
          <a:p>
            <a:r>
              <a:rPr lang="en-US" sz="1800" dirty="0">
                <a:solidFill>
                  <a:schemeClr val="bg1"/>
                </a:solidFill>
              </a:rPr>
              <a:t></a:t>
            </a:r>
          </a:p>
          <a:p>
            <a:r>
              <a:rPr lang="en-US" sz="1800" dirty="0">
                <a:solidFill>
                  <a:schemeClr val="bg1"/>
                </a:solidFill>
              </a:rPr>
              <a:t>We can enquire about availability of trains</a:t>
            </a:r>
          </a:p>
          <a:p>
            <a:r>
              <a:rPr lang="en-US" sz="1800" dirty="0">
                <a:solidFill>
                  <a:schemeClr val="bg1"/>
                </a:solidFill>
              </a:rPr>
              <a:t></a:t>
            </a:r>
          </a:p>
          <a:p>
            <a:r>
              <a:rPr lang="en-US" sz="1800" dirty="0">
                <a:solidFill>
                  <a:schemeClr val="bg1"/>
                </a:solidFill>
              </a:rPr>
              <a:t>We can reserve and cancel their seats</a:t>
            </a:r>
          </a:p>
          <a:p>
            <a:r>
              <a:rPr lang="en-US" sz="1800" dirty="0">
                <a:solidFill>
                  <a:schemeClr val="bg1"/>
                </a:solidFill>
              </a:rPr>
              <a:t></a:t>
            </a:r>
          </a:p>
          <a:p>
            <a:r>
              <a:rPr lang="en-US" sz="1800" dirty="0">
                <a:solidFill>
                  <a:schemeClr val="bg1"/>
                </a:solidFill>
              </a:rPr>
              <a:t>We can modify the information related to </a:t>
            </a:r>
          </a:p>
          <a:p>
            <a:r>
              <a:rPr lang="en-US" sz="1800" dirty="0">
                <a:solidFill>
                  <a:schemeClr val="bg1"/>
                </a:solidFill>
              </a:rPr>
              <a:t>a)Trains</a:t>
            </a:r>
          </a:p>
          <a:p>
            <a:r>
              <a:rPr lang="en-US" sz="1800" dirty="0">
                <a:solidFill>
                  <a:schemeClr val="bg1"/>
                </a:solidFill>
              </a:rPr>
              <a:t>    1)Timetable</a:t>
            </a:r>
          </a:p>
          <a:p>
            <a:r>
              <a:rPr lang="en-US" sz="1800" dirty="0">
                <a:solidFill>
                  <a:schemeClr val="bg1"/>
                </a:solidFill>
              </a:rPr>
              <a:t>    2)Train Name</a:t>
            </a:r>
          </a:p>
          <a:p>
            <a:r>
              <a:rPr lang="en-US" sz="1800" dirty="0">
                <a:solidFill>
                  <a:schemeClr val="bg1"/>
                </a:solidFill>
              </a:rPr>
              <a:t>    3)Train Number </a:t>
            </a:r>
          </a:p>
          <a:p>
            <a:r>
              <a:rPr lang="en-US" sz="1800" dirty="0">
                <a:solidFill>
                  <a:schemeClr val="bg1"/>
                </a:solidFill>
              </a:rPr>
              <a:t>b) Ticket Fare</a:t>
            </a:r>
          </a:p>
          <a:p>
            <a:pPr algn="ctr"/>
            <a:endParaRPr lang="en-IN" sz="1800" dirty="0"/>
          </a:p>
        </p:txBody>
      </p:sp>
    </p:spTree>
    <p:extLst>
      <p:ext uri="{BB962C8B-B14F-4D97-AF65-F5344CB8AC3E}">
        <p14:creationId xmlns:p14="http://schemas.microsoft.com/office/powerpoint/2010/main" val="2318171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5B5B0F-752A-4F6E-A497-0215F16C36C8}"/>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2388005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2BAE3C-B436-41B9-80BA-E604F849719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838106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0DD37F-3D5B-4E2F-A418-42C49585052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239874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D9C259-A203-47E5-B2D5-B5E3CCCBB65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647952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6F715-E757-4641-95DA-18257AF6C98A}"/>
              </a:ext>
            </a:extLst>
          </p:cNvPr>
          <p:cNvSpPr>
            <a:spLocks noGrp="1"/>
          </p:cNvSpPr>
          <p:nvPr>
            <p:ph type="ctrTitle"/>
          </p:nvPr>
        </p:nvSpPr>
        <p:spPr>
          <a:xfrm>
            <a:off x="1876424" y="1122362"/>
            <a:ext cx="8791575" cy="4621489"/>
          </a:xfrm>
        </p:spPr>
        <p:txBody>
          <a:bodyPr>
            <a:normAutofit/>
          </a:bodyPr>
          <a:lstStyle/>
          <a:p>
            <a:pPr algn="ctr"/>
            <a:r>
              <a:rPr lang="en-IN" sz="10700" dirty="0">
                <a:solidFill>
                  <a:schemeClr val="bg1"/>
                </a:solidFill>
              </a:rPr>
              <a:t>Thanking</a:t>
            </a:r>
            <a:br>
              <a:rPr lang="en-IN" sz="10700" dirty="0">
                <a:solidFill>
                  <a:schemeClr val="bg1"/>
                </a:solidFill>
              </a:rPr>
            </a:br>
            <a:r>
              <a:rPr lang="en-IN" sz="10700" dirty="0">
                <a:solidFill>
                  <a:schemeClr val="bg1"/>
                </a:solidFill>
              </a:rPr>
              <a:t> </a:t>
            </a:r>
            <a:br>
              <a:rPr lang="en-IN" sz="10700" dirty="0">
                <a:solidFill>
                  <a:schemeClr val="bg1"/>
                </a:solidFill>
              </a:rPr>
            </a:br>
            <a:r>
              <a:rPr lang="en-IN" sz="10700" dirty="0">
                <a:solidFill>
                  <a:schemeClr val="bg1"/>
                </a:solidFill>
              </a:rPr>
              <a:t>you</a:t>
            </a:r>
            <a:endParaRPr lang="en-IN" dirty="0">
              <a:solidFill>
                <a:schemeClr val="bg1"/>
              </a:solidFill>
            </a:endParaRPr>
          </a:p>
        </p:txBody>
      </p:sp>
    </p:spTree>
    <p:extLst>
      <p:ext uri="{BB962C8B-B14F-4D97-AF65-F5344CB8AC3E}">
        <p14:creationId xmlns:p14="http://schemas.microsoft.com/office/powerpoint/2010/main" val="1420456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A5910CF-40FF-4545-B426-7A5290724685}"/>
              </a:ext>
            </a:extLst>
          </p:cNvPr>
          <p:cNvPicPr>
            <a:picLocks noChangeAspect="1"/>
          </p:cNvPicPr>
          <p:nvPr/>
        </p:nvPicPr>
        <p:blipFill>
          <a:blip r:embed="rId2"/>
          <a:stretch>
            <a:fillRect/>
          </a:stretch>
        </p:blipFill>
        <p:spPr>
          <a:xfrm>
            <a:off x="0" y="1"/>
            <a:ext cx="12192000" cy="6858000"/>
          </a:xfrm>
          <a:prstGeom prst="rect">
            <a:avLst/>
          </a:prstGeom>
        </p:spPr>
      </p:pic>
    </p:spTree>
    <p:extLst>
      <p:ext uri="{BB962C8B-B14F-4D97-AF65-F5344CB8AC3E}">
        <p14:creationId xmlns:p14="http://schemas.microsoft.com/office/powerpoint/2010/main" val="2729045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B83D47-2E18-45F8-AA42-2D9EB499EC3B}"/>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0203038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AF616E-C423-494D-9485-575971E4C1CB}"/>
              </a:ext>
            </a:extLst>
          </p:cNvPr>
          <p:cNvPicPr>
            <a:picLocks noChangeAspect="1"/>
          </p:cNvPicPr>
          <p:nvPr/>
        </p:nvPicPr>
        <p:blipFill>
          <a:blip r:embed="rId2"/>
          <a:stretch>
            <a:fillRect/>
          </a:stretch>
        </p:blipFill>
        <p:spPr>
          <a:xfrm>
            <a:off x="799" y="0"/>
            <a:ext cx="12190402" cy="6858000"/>
          </a:xfrm>
          <a:prstGeom prst="rect">
            <a:avLst/>
          </a:prstGeom>
        </p:spPr>
      </p:pic>
    </p:spTree>
    <p:extLst>
      <p:ext uri="{BB962C8B-B14F-4D97-AF65-F5344CB8AC3E}">
        <p14:creationId xmlns:p14="http://schemas.microsoft.com/office/powerpoint/2010/main" val="3593118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ABF07E-DA1B-4AEE-94C9-3E8F89B5BE2B}"/>
              </a:ext>
            </a:extLst>
          </p:cNvPr>
          <p:cNvPicPr>
            <a:picLocks noChangeAspect="1"/>
          </p:cNvPicPr>
          <p:nvPr/>
        </p:nvPicPr>
        <p:blipFill>
          <a:blip r:embed="rId2"/>
          <a:stretch>
            <a:fillRect/>
          </a:stretch>
        </p:blipFill>
        <p:spPr>
          <a:xfrm>
            <a:off x="0" y="-3385"/>
            <a:ext cx="12192000" cy="6823579"/>
          </a:xfrm>
          <a:prstGeom prst="rect">
            <a:avLst/>
          </a:prstGeom>
        </p:spPr>
      </p:pic>
    </p:spTree>
    <p:extLst>
      <p:ext uri="{BB962C8B-B14F-4D97-AF65-F5344CB8AC3E}">
        <p14:creationId xmlns:p14="http://schemas.microsoft.com/office/powerpoint/2010/main" val="1334716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7FD805-AEE7-4645-B670-5DCB4DF97691}"/>
              </a:ext>
            </a:extLst>
          </p:cNvPr>
          <p:cNvPicPr>
            <a:picLocks noChangeAspect="1"/>
          </p:cNvPicPr>
          <p:nvPr/>
        </p:nvPicPr>
        <p:blipFill>
          <a:blip r:embed="rId2"/>
          <a:stretch>
            <a:fillRect/>
          </a:stretch>
        </p:blipFill>
        <p:spPr>
          <a:xfrm>
            <a:off x="0" y="0"/>
            <a:ext cx="12192000" cy="6824004"/>
          </a:xfrm>
          <a:prstGeom prst="rect">
            <a:avLst/>
          </a:prstGeom>
        </p:spPr>
      </p:pic>
    </p:spTree>
    <p:extLst>
      <p:ext uri="{BB962C8B-B14F-4D97-AF65-F5344CB8AC3E}">
        <p14:creationId xmlns:p14="http://schemas.microsoft.com/office/powerpoint/2010/main" val="42241975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6582F9-9A5A-413F-AFA0-65B7261A581D}"/>
              </a:ext>
            </a:extLst>
          </p:cNvPr>
          <p:cNvPicPr>
            <a:picLocks noChangeAspect="1"/>
          </p:cNvPicPr>
          <p:nvPr/>
        </p:nvPicPr>
        <p:blipFill>
          <a:blip r:embed="rId2"/>
          <a:stretch>
            <a:fillRect/>
          </a:stretch>
        </p:blipFill>
        <p:spPr>
          <a:xfrm>
            <a:off x="0" y="0"/>
            <a:ext cx="12192000" cy="6824004"/>
          </a:xfrm>
          <a:prstGeom prst="rect">
            <a:avLst/>
          </a:prstGeom>
        </p:spPr>
      </p:pic>
    </p:spTree>
    <p:extLst>
      <p:ext uri="{BB962C8B-B14F-4D97-AF65-F5344CB8AC3E}">
        <p14:creationId xmlns:p14="http://schemas.microsoft.com/office/powerpoint/2010/main" val="230741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E49CF3-CEF0-4039-9D67-C14DF983945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00399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147</TotalTime>
  <Words>112</Words>
  <Application>Microsoft Office PowerPoint</Application>
  <PresentationFormat>Widescreen</PresentationFormat>
  <Paragraphs>19</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Algerian</vt:lpstr>
      <vt:lpstr>Arial</vt:lpstr>
      <vt:lpstr>Tw Cen MT</vt:lpstr>
      <vt:lpstr>Circuit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Narendra Sehravat</dc:creator>
  <cp:lastModifiedBy>Narendra Sehravat</cp:lastModifiedBy>
  <cp:revision>30</cp:revision>
  <dcterms:created xsi:type="dcterms:W3CDTF">2019-04-30T20:32:18Z</dcterms:created>
  <dcterms:modified xsi:type="dcterms:W3CDTF">2020-09-08T16:39:35Z</dcterms:modified>
</cp:coreProperties>
</file>

<file path=docProps/thumbnail.jpeg>
</file>